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3" r:id="rId19"/>
    <p:sldId id="302" r:id="rId20"/>
    <p:sldId id="327" r:id="rId21"/>
    <p:sldId id="303" r:id="rId22"/>
    <p:sldId id="308" r:id="rId23"/>
    <p:sldId id="309" r:id="rId24"/>
    <p:sldId id="310" r:id="rId25"/>
    <p:sldId id="311" r:id="rId26"/>
    <p:sldId id="312" r:id="rId27"/>
    <p:sldId id="313" r:id="rId28"/>
    <p:sldId id="315" r:id="rId29"/>
    <p:sldId id="329" r:id="rId30"/>
    <p:sldId id="317" r:id="rId31"/>
    <p:sldId id="322" r:id="rId32"/>
    <p:sldId id="323" r:id="rId33"/>
    <p:sldId id="326" r:id="rId34"/>
    <p:sldId id="328"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83" d="100"/>
          <a:sy n="83" d="100"/>
        </p:scale>
        <p:origin x="45" y="48"/>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2023/6/13</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2023/6/13</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8DCB1B-38C4-A710-BF33-91C9665D995F}"/>
              </a:ext>
            </a:extLst>
          </p:cNvPr>
          <p:cNvSpPr/>
          <p:nvPr/>
        </p:nvSpPr>
        <p:spPr>
          <a:xfrm>
            <a:off x="10681441" y="2225583"/>
            <a:ext cx="1334219" cy="32272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Correlation?</a:t>
            </a:r>
            <a:endParaRPr lang="ko-KR" altLang="en-US" dirty="0"/>
          </a:p>
        </p:txBody>
      </p:sp>
      <p:cxnSp>
        <p:nvCxnSpPr>
          <p:cNvPr id="9" name="연결선: 구부러짐 8">
            <a:extLst>
              <a:ext uri="{FF2B5EF4-FFF2-40B4-BE49-F238E27FC236}">
                <a16:creationId xmlns:a16="http://schemas.microsoft.com/office/drawing/2014/main" id="{59483C2D-F0A7-AF7C-06BB-A5690A2F183F}"/>
              </a:ext>
            </a:extLst>
          </p:cNvPr>
          <p:cNvCxnSpPr>
            <a:stCxn id="12" idx="3"/>
            <a:endCxn id="3" idx="2"/>
          </p:cNvCxnSpPr>
          <p:nvPr/>
        </p:nvCxnSpPr>
        <p:spPr>
          <a:xfrm flipV="1">
            <a:off x="10159857" y="2548312"/>
            <a:ext cx="1188694" cy="545386"/>
          </a:xfrm>
          <a:prstGeom prst="curved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16" name="화살표: 아래쪽 15">
            <a:extLst>
              <a:ext uri="{FF2B5EF4-FFF2-40B4-BE49-F238E27FC236}">
                <a16:creationId xmlns:a16="http://schemas.microsoft.com/office/drawing/2014/main" id="{74859690-BC57-6811-3889-512F3582C30C}"/>
              </a:ext>
            </a:extLst>
          </p:cNvPr>
          <p:cNvSpPr/>
          <p:nvPr/>
        </p:nvSpPr>
        <p:spPr>
          <a:xfrm>
            <a:off x="823321" y="2548312"/>
            <a:ext cx="449120" cy="1679308"/>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Loss?</a:t>
            </a:r>
            <a:endParaRPr lang="ko-KR" altLang="en-US" dirty="0"/>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Loss </a:t>
            </a:r>
            <a:r>
              <a:rPr lang="en-US" altLang="ko-KR" sz="4000" dirty="0" err="1"/>
              <a:t>fuction</a:t>
            </a:r>
            <a:r>
              <a:rPr lang="ja-JP" altLang="en-US" sz="4000" dirty="0"/>
              <a:t>の再定義</a:t>
            </a:r>
            <a:endParaRPr lang="en-US" altLang="ja-JP" sz="4000" dirty="0"/>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ko-KR" sz="4000" dirty="0"/>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1754</TotalTime>
  <Words>2211</Words>
  <Application>Microsoft Office PowerPoint</Application>
  <PresentationFormat>와이드스크린</PresentationFormat>
  <Paragraphs>188</Paragraphs>
  <Slides>31</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31</vt:i4>
      </vt:variant>
    </vt:vector>
  </HeadingPairs>
  <TitlesOfParts>
    <vt:vector size="43"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158</cp:revision>
  <dcterms:created xsi:type="dcterms:W3CDTF">2023-05-18T06:05:56Z</dcterms:created>
  <dcterms:modified xsi:type="dcterms:W3CDTF">2023-06-13T04:23:11Z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